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eathing" charset="1" panose="02000500000000000000"/>
      <p:regular r:id="rId7"/>
    </p:embeddedFont>
    <p:embeddedFont>
      <p:font typeface="Playwrite US Modern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633" t="-312" r="-49633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863376" y="-5339586"/>
            <a:ext cx="21092011" cy="37496908"/>
          </a:xfrm>
          <a:custGeom>
            <a:avLst/>
            <a:gdLst/>
            <a:ahLst/>
            <a:cxnLst/>
            <a:rect r="r" b="b" t="t" l="l"/>
            <a:pathLst>
              <a:path h="37496908" w="21092011">
                <a:moveTo>
                  <a:pt x="0" y="0"/>
                </a:moveTo>
                <a:lnTo>
                  <a:pt x="21092010" y="0"/>
                </a:lnTo>
                <a:lnTo>
                  <a:pt x="21092010" y="37496908"/>
                </a:lnTo>
                <a:lnTo>
                  <a:pt x="0" y="374969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497851" y="1776300"/>
            <a:ext cx="10300755" cy="7429419"/>
          </a:xfrm>
          <a:custGeom>
            <a:avLst/>
            <a:gdLst/>
            <a:ahLst/>
            <a:cxnLst/>
            <a:rect r="r" b="b" t="t" l="l"/>
            <a:pathLst>
              <a:path h="7429419" w="10300755">
                <a:moveTo>
                  <a:pt x="0" y="0"/>
                </a:moveTo>
                <a:lnTo>
                  <a:pt x="10300755" y="0"/>
                </a:lnTo>
                <a:lnTo>
                  <a:pt x="10300755" y="7429419"/>
                </a:lnTo>
                <a:lnTo>
                  <a:pt x="0" y="74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17687">
            <a:off x="12483084" y="14960802"/>
            <a:ext cx="24900123" cy="9216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680"/>
              </a:lnSpc>
            </a:pPr>
            <a:r>
              <a:rPr lang="en-US" sz="28216" strike="noStrike" u="none">
                <a:solidFill>
                  <a:srgbClr val="CBD9D1"/>
                </a:solidFill>
                <a:latin typeface="Breathing"/>
                <a:ea typeface="Breathing"/>
                <a:cs typeface="Breathing"/>
                <a:sym typeface="Breathing"/>
              </a:rPr>
              <a:t>Oh </a:t>
            </a:r>
          </a:p>
          <a:p>
            <a:pPr algn="l" marL="0" indent="0" lvl="0">
              <a:lnSpc>
                <a:spcPts val="36680"/>
              </a:lnSpc>
            </a:pPr>
            <a:r>
              <a:rPr lang="en-US" sz="28216" strike="noStrike" u="none">
                <a:solidFill>
                  <a:srgbClr val="CBD9D1"/>
                </a:solidFill>
                <a:latin typeface="Breathing"/>
                <a:ea typeface="Breathing"/>
                <a:cs typeface="Breathing"/>
                <a:sym typeface="Breathing"/>
              </a:rPr>
              <a:t>Baby!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956286" y="26858655"/>
            <a:ext cx="13105497" cy="2719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0863"/>
              </a:lnSpc>
            </a:pPr>
            <a:r>
              <a:rPr lang="en-US" sz="8554" spc="1266">
                <a:solidFill>
                  <a:srgbClr val="A6A6A6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OLIVIA</a:t>
            </a:r>
            <a:r>
              <a:rPr lang="en-US" sz="8554" spc="1266" strike="noStrike" u="none">
                <a:solidFill>
                  <a:srgbClr val="A6A6A6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’S</a:t>
            </a:r>
          </a:p>
          <a:p>
            <a:pPr algn="r" marL="0" indent="0" lvl="0">
              <a:lnSpc>
                <a:spcPts val="10863"/>
              </a:lnSpc>
            </a:pPr>
            <a:r>
              <a:rPr lang="en-US" sz="8554" spc="1266" strike="noStrike" u="none">
                <a:solidFill>
                  <a:srgbClr val="A6A6A6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BABY SHOWER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49077" y="33553960"/>
            <a:ext cx="13333846" cy="1004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15"/>
              </a:lnSpc>
              <a:spcBef>
                <a:spcPct val="0"/>
              </a:spcBef>
            </a:pPr>
            <a:r>
              <a:rPr lang="en-US" sz="7615" strike="noStrike" u="none">
                <a:solidFill>
                  <a:srgbClr val="A6A6A6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June 19, 2030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911405" y="11566211"/>
            <a:ext cx="6041745" cy="4357609"/>
          </a:xfrm>
          <a:custGeom>
            <a:avLst/>
            <a:gdLst/>
            <a:ahLst/>
            <a:cxnLst/>
            <a:rect r="r" b="b" t="t" l="l"/>
            <a:pathLst>
              <a:path h="4357609" w="6041745">
                <a:moveTo>
                  <a:pt x="0" y="0"/>
                </a:moveTo>
                <a:lnTo>
                  <a:pt x="6041745" y="0"/>
                </a:lnTo>
                <a:lnTo>
                  <a:pt x="6041745" y="4357609"/>
                </a:lnTo>
                <a:lnTo>
                  <a:pt x="0" y="43576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3627356" y="30500038"/>
            <a:ext cx="6041745" cy="4357609"/>
          </a:xfrm>
          <a:custGeom>
            <a:avLst/>
            <a:gdLst/>
            <a:ahLst/>
            <a:cxnLst/>
            <a:rect r="r" b="b" t="t" l="l"/>
            <a:pathLst>
              <a:path h="4357609" w="6041745">
                <a:moveTo>
                  <a:pt x="0" y="0"/>
                </a:moveTo>
                <a:lnTo>
                  <a:pt x="6041745" y="0"/>
                </a:lnTo>
                <a:lnTo>
                  <a:pt x="6041745" y="4357609"/>
                </a:lnTo>
                <a:lnTo>
                  <a:pt x="0" y="43576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DAGywWVfRpA</dc:identifier>
  <dcterms:modified xsi:type="dcterms:W3CDTF">2011-08-01T06:04:30Z</dcterms:modified>
  <cp:revision>1</cp:revision>
  <dc:title>Pastel Illustrative Watercolor Cute Baby Shower Poster (30 x 40 in)</dc:title>
</cp:coreProperties>
</file>